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2" r:id="rId25"/>
    <p:sldId id="279" r:id="rId26"/>
    <p:sldId id="280" r:id="rId27"/>
    <p:sldId id="281" r:id="rId28"/>
    <p:sldId id="282" r:id="rId29"/>
    <p:sldId id="295" r:id="rId30"/>
    <p:sldId id="283" r:id="rId31"/>
    <p:sldId id="284" r:id="rId32"/>
    <p:sldId id="296" r:id="rId33"/>
    <p:sldId id="285" r:id="rId34"/>
    <p:sldId id="286" r:id="rId35"/>
    <p:sldId id="287" r:id="rId36"/>
    <p:sldId id="294" r:id="rId37"/>
    <p:sldId id="288" r:id="rId38"/>
    <p:sldId id="289" r:id="rId39"/>
    <p:sldId id="290" r:id="rId40"/>
    <p:sldId id="291" r:id="rId41"/>
    <p:sldId id="29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8"/>
    <p:penClr>
      <a:srgbClr val="FF0000"/>
    </p:penClr>
  </p:showPr>
  <p:clrMru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6834-B96E-4BCD-8352-9BE1C76FC035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B3C7-7019-4ECE-B72F-016DDB637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6834-B96E-4BCD-8352-9BE1C76FC035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B3C7-7019-4ECE-B72F-016DDB637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6834-B96E-4BCD-8352-9BE1C76FC035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B3C7-7019-4ECE-B72F-016DDB637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6834-B96E-4BCD-8352-9BE1C76FC035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B3C7-7019-4ECE-B72F-016DDB637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6834-B96E-4BCD-8352-9BE1C76FC035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B3C7-7019-4ECE-B72F-016DDB637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6834-B96E-4BCD-8352-9BE1C76FC035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B3C7-7019-4ECE-B72F-016DDB637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6834-B96E-4BCD-8352-9BE1C76FC035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B3C7-7019-4ECE-B72F-016DDB637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6834-B96E-4BCD-8352-9BE1C76FC035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B3C7-7019-4ECE-B72F-016DDB637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6834-B96E-4BCD-8352-9BE1C76FC035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B3C7-7019-4ECE-B72F-016DDB637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6834-B96E-4BCD-8352-9BE1C76FC035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B3C7-7019-4ECE-B72F-016DDB637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6834-B96E-4BCD-8352-9BE1C76FC035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B3C7-7019-4ECE-B72F-016DDB637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96834-B96E-4BCD-8352-9BE1C76FC035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7B3C7-7019-4ECE-B72F-016DDB637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D:\HilaryDocumentsSave18Jul2011\RLS\exhibition 2 side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88640"/>
            <a:ext cx="6732165" cy="6411249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אלכס גייפמן - תמונה משפחתית 20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692696"/>
            <a:ext cx="8820522" cy="4608512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436096" y="6381328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תמונה משפחתית –אלכס </a:t>
            </a:r>
            <a:r>
              <a:rPr lang="he-IL" sz="1400" dirty="0" err="1" smtClean="0">
                <a:solidFill>
                  <a:schemeClr val="tx1"/>
                </a:solidFill>
              </a:rPr>
              <a:t>גייפמן</a:t>
            </a:r>
            <a:r>
              <a:rPr lang="he-IL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- אלכס גייפמן - משחקי גורים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404664"/>
            <a:ext cx="8497194" cy="5112568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436096" y="6309320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משחק בין אחים – אלכס </a:t>
            </a:r>
            <a:r>
              <a:rPr lang="he-IL" sz="1400" dirty="0" err="1" smtClean="0">
                <a:solidFill>
                  <a:schemeClr val="tx1"/>
                </a:solidFill>
              </a:rPr>
              <a:t>גייפמן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אלכס גייפמן- משחקי כוח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2083" y="332656"/>
            <a:ext cx="8564331" cy="5472608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508104" y="6381328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משחקי כוח – אלכס </a:t>
            </a:r>
            <a:r>
              <a:rPr lang="he-IL" sz="1400" dirty="0" err="1" smtClean="0">
                <a:solidFill>
                  <a:schemeClr val="tx1"/>
                </a:solidFill>
              </a:rPr>
              <a:t>גייפמן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מנחם גרנט - מרבד קיץ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404664"/>
            <a:ext cx="8676456" cy="5792520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364088" y="6453336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מרבד קיץ – מנחם גרנט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אלכס גייפמן - הצבוע נועץ מבט 20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548680"/>
            <a:ext cx="8632107" cy="4680520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580112" y="6381328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הצבוע נועץ מבט – אלכס </a:t>
            </a:r>
            <a:r>
              <a:rPr lang="he-IL" sz="1400" dirty="0" err="1" smtClean="0">
                <a:solidFill>
                  <a:schemeClr val="tx1"/>
                </a:solidFill>
              </a:rPr>
              <a:t>גייפמן</a:t>
            </a:r>
            <a:r>
              <a:rPr lang="he-IL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אלכס גייפמן שועל וצבוע 20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260648"/>
            <a:ext cx="8220237" cy="5534960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292080" y="6237312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שועל וצבוע  1 – אלכס </a:t>
            </a:r>
            <a:r>
              <a:rPr lang="he-IL" sz="1400" dirty="0" err="1" smtClean="0">
                <a:solidFill>
                  <a:schemeClr val="tx1"/>
                </a:solidFill>
              </a:rPr>
              <a:t>גייפמן</a:t>
            </a:r>
            <a:r>
              <a:rPr lang="he-IL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אלכס גייפמן צבוע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260648"/>
            <a:ext cx="8742556" cy="5400600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292080" y="6309320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שועל וצבוע 2 – אלכס </a:t>
            </a:r>
            <a:r>
              <a:rPr lang="he-IL" sz="1400" dirty="0" err="1" smtClean="0">
                <a:solidFill>
                  <a:schemeClr val="tx1"/>
                </a:solidFill>
              </a:rPr>
              <a:t>גייפמן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אלכס גייפמן - ארץ הצבי ,נקבה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188640"/>
            <a:ext cx="8604448" cy="6070096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364088" y="6453336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ארץ הצבי 1 –אלכס </a:t>
            </a:r>
            <a:r>
              <a:rPr lang="he-IL" sz="1400" dirty="0" err="1" smtClean="0">
                <a:solidFill>
                  <a:schemeClr val="tx1"/>
                </a:solidFill>
              </a:rPr>
              <a:t>גייפמן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אלכס גייפמן- ארץ הצבי, זכר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260648"/>
            <a:ext cx="8532440" cy="6235245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292080" y="6597352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ארץ הצבי 2 – אלכס </a:t>
            </a:r>
            <a:r>
              <a:rPr lang="he-IL" sz="1400" dirty="0" err="1" smtClean="0">
                <a:solidFill>
                  <a:schemeClr val="tx1"/>
                </a:solidFill>
              </a:rPr>
              <a:t>גייפמן</a:t>
            </a:r>
            <a:r>
              <a:rPr lang="he-IL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- וילי לינדוור - רועים וצאת מרעיתם 2008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260648"/>
            <a:ext cx="8820472" cy="5869261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436096" y="6453336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רועים וצאן מרעיתם – </a:t>
            </a:r>
            <a:r>
              <a:rPr lang="he-IL" sz="1400" dirty="0" err="1" smtClean="0">
                <a:solidFill>
                  <a:schemeClr val="tx1"/>
                </a:solidFill>
              </a:rPr>
              <a:t>וילי</a:t>
            </a:r>
            <a:r>
              <a:rPr lang="he-IL" sz="1400" dirty="0" smtClean="0">
                <a:solidFill>
                  <a:schemeClr val="tx1"/>
                </a:solidFill>
              </a:rPr>
              <a:t> </a:t>
            </a:r>
            <a:r>
              <a:rPr lang="he-IL" sz="1400" dirty="0" err="1" smtClean="0">
                <a:solidFill>
                  <a:schemeClr val="tx1"/>
                </a:solidFill>
              </a:rPr>
              <a:t>לינדוור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116632"/>
            <a:ext cx="6264696" cy="6576447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אלכס גייפמן שחור ולבן, פריחת העוזרר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260648"/>
            <a:ext cx="8676456" cy="6118572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ounded Rectangle 3"/>
          <p:cNvSpPr/>
          <p:nvPr/>
        </p:nvSpPr>
        <p:spPr>
          <a:xfrm>
            <a:off x="5436096" y="6597352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שחור ולבן, פריחת העוזרר – אלכס </a:t>
            </a:r>
            <a:r>
              <a:rPr lang="he-IL" sz="1400" dirty="0" err="1" smtClean="0">
                <a:solidFill>
                  <a:schemeClr val="tx1"/>
                </a:solidFill>
              </a:rPr>
              <a:t>גייפמן</a:t>
            </a:r>
            <a:r>
              <a:rPr lang="he-IL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הילרי הרצברגר שיא פריחת עץ השקד 2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332656"/>
            <a:ext cx="8636867" cy="4069808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364088" y="6237312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שיא הפריחה של עץ השקד – הילרי </a:t>
            </a:r>
            <a:r>
              <a:rPr lang="he-IL" sz="1400" dirty="0" err="1" smtClean="0">
                <a:solidFill>
                  <a:schemeClr val="tx1"/>
                </a:solidFill>
              </a:rPr>
              <a:t>הרצברגר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מנחם גרנט - שלוה זוהרת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260648"/>
            <a:ext cx="8460432" cy="5648300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436096" y="6453336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שלווה זוהרת  - מנחם גרנט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עמיר בלבן- קבוצת צבאים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79712" y="116632"/>
            <a:ext cx="4700822" cy="6264696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436096" y="6597352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קבוצת צבאים – עמיר בלבן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מפגש מוחות ביער קהילתי רמות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188640"/>
            <a:ext cx="8460432" cy="6345324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4499992" y="6597352"/>
            <a:ext cx="4104456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מפגש מוחות ביער קהילתי רמות – אסתר ד. </a:t>
            </a:r>
            <a:r>
              <a:rPr lang="he-IL" sz="1400" dirty="0" err="1" smtClean="0">
                <a:solidFill>
                  <a:schemeClr val="tx1"/>
                </a:solidFill>
              </a:rPr>
              <a:t>רייז</a:t>
            </a:r>
            <a:r>
              <a:rPr lang="he-IL" sz="1400" dirty="0" smtClean="0">
                <a:solidFill>
                  <a:schemeClr val="tx1"/>
                </a:solidFill>
              </a:rPr>
              <a:t>-</a:t>
            </a:r>
            <a:r>
              <a:rPr lang="he-IL" sz="1400" dirty="0" err="1" smtClean="0">
                <a:solidFill>
                  <a:schemeClr val="tx1"/>
                </a:solidFill>
              </a:rPr>
              <a:t>מוסל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וילי לינדוור אורח בחצר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476671"/>
            <a:ext cx="8244408" cy="5489367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364088" y="6381328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אורח בחצר – </a:t>
            </a:r>
            <a:r>
              <a:rPr lang="he-IL" sz="1400" dirty="0" err="1" smtClean="0">
                <a:solidFill>
                  <a:schemeClr val="tx1"/>
                </a:solidFill>
              </a:rPr>
              <a:t>וילי</a:t>
            </a:r>
            <a:r>
              <a:rPr lang="he-IL" sz="1400" dirty="0" smtClean="0">
                <a:solidFill>
                  <a:schemeClr val="tx1"/>
                </a:solidFill>
              </a:rPr>
              <a:t> </a:t>
            </a:r>
            <a:r>
              <a:rPr lang="he-IL" sz="1400" dirty="0" err="1" smtClean="0">
                <a:solidFill>
                  <a:schemeClr val="tx1"/>
                </a:solidFill>
              </a:rPr>
              <a:t>לינדוור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אלכס גייפמן- הבולבול מתבונן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260648"/>
            <a:ext cx="8450287" cy="5616624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364088" y="6381328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הבולבול מתבונן  – אלכס </a:t>
            </a:r>
            <a:r>
              <a:rPr lang="he-IL" sz="1400" dirty="0" err="1" smtClean="0">
                <a:solidFill>
                  <a:schemeClr val="tx1"/>
                </a:solidFill>
              </a:rPr>
              <a:t>גייפמן</a:t>
            </a:r>
            <a:r>
              <a:rPr lang="he-IL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אלכס גייפמן מבט שועלי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836712"/>
            <a:ext cx="8724299" cy="3888432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ounded Rectangle 4"/>
          <p:cNvSpPr/>
          <p:nvPr/>
        </p:nvSpPr>
        <p:spPr>
          <a:xfrm>
            <a:off x="5364088" y="6381328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מבט שועלי – אלכס </a:t>
            </a:r>
            <a:r>
              <a:rPr lang="he-IL" sz="1400" dirty="0" err="1" smtClean="0">
                <a:solidFill>
                  <a:schemeClr val="tx1"/>
                </a:solidFill>
              </a:rPr>
              <a:t>גייפמן</a:t>
            </a:r>
            <a:r>
              <a:rPr lang="he-IL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אלכס גייפמן חפש את השועל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404664"/>
            <a:ext cx="8446716" cy="4464496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364088" y="6381328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חפש את השועל – אלכס </a:t>
            </a:r>
            <a:r>
              <a:rPr lang="he-IL" sz="1400" dirty="0" err="1" smtClean="0">
                <a:solidFill>
                  <a:schemeClr val="tx1"/>
                </a:solidFill>
              </a:rPr>
              <a:t>גייפמן</a:t>
            </a:r>
            <a:r>
              <a:rPr lang="he-IL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54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88640"/>
            <a:ext cx="7403592" cy="6071616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843808" y="6453336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1400" dirty="0" smtClean="0"/>
              <a:t> אירוס הסרגל מביט לשמים – הילרי </a:t>
            </a:r>
            <a:r>
              <a:rPr lang="he-IL" sz="1400" dirty="0" err="1" smtClean="0"/>
              <a:t>הרצברגר</a:t>
            </a:r>
            <a:r>
              <a:rPr lang="he-IL" sz="1400" dirty="0" smtClean="0"/>
              <a:t> (פרח ברשימה האדומה) 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הילרי הרצברגר מצפה נפתוח מהמרפסת 2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0129" y="476672"/>
            <a:ext cx="7987505" cy="5976664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292080" y="6597352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מצפה </a:t>
            </a:r>
            <a:r>
              <a:rPr lang="he-IL" sz="1400" dirty="0" err="1" smtClean="0">
                <a:solidFill>
                  <a:schemeClr val="tx1"/>
                </a:solidFill>
              </a:rPr>
              <a:t>נפתוח</a:t>
            </a:r>
            <a:r>
              <a:rPr lang="he-IL" sz="1400" dirty="0" smtClean="0">
                <a:solidFill>
                  <a:schemeClr val="tx1"/>
                </a:solidFill>
              </a:rPr>
              <a:t> מהמרפסת –הילרי </a:t>
            </a:r>
            <a:r>
              <a:rPr lang="he-IL" sz="1400" dirty="0" err="1" smtClean="0">
                <a:solidFill>
                  <a:schemeClr val="tx1"/>
                </a:solidFill>
              </a:rPr>
              <a:t>הרצברגר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אסתר ד. רייז-מוסל -פטריות מצפה נפתוח ישמחו לבב אנוש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260648"/>
            <a:ext cx="7812360" cy="5859270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364088" y="6381328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פטריות מצפה </a:t>
            </a:r>
            <a:r>
              <a:rPr lang="he-IL" sz="1400" dirty="0" err="1" smtClean="0">
                <a:solidFill>
                  <a:schemeClr val="tx1"/>
                </a:solidFill>
              </a:rPr>
              <a:t>נפתוח</a:t>
            </a:r>
            <a:r>
              <a:rPr lang="he-IL" sz="1400" dirty="0" smtClean="0">
                <a:solidFill>
                  <a:schemeClr val="tx1"/>
                </a:solidFill>
              </a:rPr>
              <a:t> – אסתר ד. </a:t>
            </a:r>
            <a:r>
              <a:rPr lang="he-IL" sz="1400" dirty="0" err="1" smtClean="0">
                <a:solidFill>
                  <a:schemeClr val="tx1"/>
                </a:solidFill>
              </a:rPr>
              <a:t>רווז</a:t>
            </a:r>
            <a:r>
              <a:rPr lang="he-IL" sz="1400" dirty="0" smtClean="0">
                <a:solidFill>
                  <a:schemeClr val="tx1"/>
                </a:solidFill>
              </a:rPr>
              <a:t>-</a:t>
            </a:r>
            <a:r>
              <a:rPr lang="he-IL" sz="1400" dirty="0" err="1" smtClean="0">
                <a:solidFill>
                  <a:schemeClr val="tx1"/>
                </a:solidFill>
              </a:rPr>
              <a:t>מוסל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אבי לינדין עדר צבאים במצפה נפתוח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620688"/>
            <a:ext cx="8482180" cy="4320480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364088" y="6381328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אל תפנו אלינו את הגב – אבי </a:t>
            </a:r>
            <a:r>
              <a:rPr lang="he-IL" sz="1400" dirty="0" err="1" smtClean="0">
                <a:solidFill>
                  <a:schemeClr val="tx1"/>
                </a:solidFill>
              </a:rPr>
              <a:t>לינדן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vi linden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352928" cy="5709716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516216" y="6381328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400" dirty="0" smtClean="0"/>
              <a:t>מרוץ הצבאים – אבי </a:t>
            </a:r>
            <a:r>
              <a:rPr lang="he-IL" sz="1400" dirty="0" err="1" smtClean="0"/>
              <a:t>לינדין</a:t>
            </a:r>
            <a:endParaRPr lang="en-US" sz="1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גיא שחר פסגת מצפה נפתוח בערפל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404664"/>
            <a:ext cx="8748464" cy="5429880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364088" y="6381328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מצפה נפתו אפוף ערפל – גיא שחר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יהודית עליאיוף- קוציץ סורי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332656"/>
            <a:ext cx="8603990" cy="5760640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364088" y="6381328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היפה והחיה, קוציץ סורי – יהודית </a:t>
            </a:r>
            <a:r>
              <a:rPr lang="he-IL" sz="1400" dirty="0" err="1" smtClean="0">
                <a:solidFill>
                  <a:schemeClr val="tx1"/>
                </a:solidFill>
              </a:rPr>
              <a:t>עליאיוף</a:t>
            </a:r>
            <a:r>
              <a:rPr lang="he-IL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הילרי הרצברגר מרבד זוהר של תורמוס ההרים 20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116632"/>
            <a:ext cx="8172924" cy="6432906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364088" y="6597352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מרבד תורמוסים – הילרי </a:t>
            </a:r>
            <a:r>
              <a:rPr lang="he-IL" sz="1400" dirty="0" err="1" smtClean="0">
                <a:solidFill>
                  <a:schemeClr val="tx1"/>
                </a:solidFill>
              </a:rPr>
              <a:t>הרצברגר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059_p291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8687922" cy="5328592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364088" y="6381328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יופי מושלם – אלכס </a:t>
            </a:r>
            <a:r>
              <a:rPr lang="he-IL" sz="1400" dirty="0" err="1" smtClean="0">
                <a:solidFill>
                  <a:schemeClr val="tx1"/>
                </a:solidFill>
              </a:rPr>
              <a:t>גייפמן</a:t>
            </a:r>
            <a:r>
              <a:rPr lang="he-IL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מנחם גרנט מיצפה הנקר 20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7584" y="188640"/>
            <a:ext cx="7378325" cy="6009605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364088" y="6453336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מצפה הנקר – מנחם גרנט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מפל מים ביער ברושים בנחל שמואל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83768" y="188640"/>
            <a:ext cx="4587974" cy="6117299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436096" y="6453336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מפל מים- אסתר ד. </a:t>
            </a:r>
            <a:r>
              <a:rPr lang="he-IL" sz="1400" dirty="0" err="1" smtClean="0">
                <a:solidFill>
                  <a:schemeClr val="tx1"/>
                </a:solidFill>
              </a:rPr>
              <a:t>רייז</a:t>
            </a:r>
            <a:r>
              <a:rPr lang="he-IL" sz="1400" dirty="0" smtClean="0">
                <a:solidFill>
                  <a:schemeClr val="tx1"/>
                </a:solidFill>
              </a:rPr>
              <a:t>-</a:t>
            </a:r>
            <a:r>
              <a:rPr lang="he-IL" sz="1400" dirty="0" err="1" smtClean="0">
                <a:solidFill>
                  <a:schemeClr val="tx1"/>
                </a:solidFill>
              </a:rPr>
              <a:t>מוסל</a:t>
            </a:r>
            <a:r>
              <a:rPr lang="he-IL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אבי לינדין כדן נאה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260648"/>
            <a:ext cx="8640959" cy="5760640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364088" y="6381328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כדן נאה – אבי </a:t>
            </a:r>
            <a:r>
              <a:rPr lang="he-IL" sz="1400" dirty="0" err="1" smtClean="0">
                <a:solidFill>
                  <a:schemeClr val="tx1"/>
                </a:solidFill>
              </a:rPr>
              <a:t>לינדין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אלכס גייפמן - ריקוד הצבאים 20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548680"/>
            <a:ext cx="8820472" cy="5864675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436096" y="6597352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ריקוד הצבאים – אלכס </a:t>
            </a:r>
            <a:r>
              <a:rPr lang="he-IL" sz="1400" dirty="0" err="1" smtClean="0">
                <a:solidFill>
                  <a:schemeClr val="tx1"/>
                </a:solidFill>
              </a:rPr>
              <a:t>גייפמן</a:t>
            </a:r>
            <a:r>
              <a:rPr lang="he-IL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87546"/>
            <a:ext cx="8462351" cy="6770454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931" y="1052736"/>
            <a:ext cx="9116069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92080" y="6597352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עיריות ואורן – מנחם גרנט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" name="Picture 2" descr="מנחם גרנט-  עריות ואורן 20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620688"/>
            <a:ext cx="8748770" cy="5840798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יהודית עליאיוף- ליפתא ממצפה נפתוח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332656"/>
            <a:ext cx="8748464" cy="5856410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292080" y="6453336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err="1" smtClean="0">
                <a:solidFill>
                  <a:schemeClr val="tx1"/>
                </a:solidFill>
              </a:rPr>
              <a:t>ליפתא</a:t>
            </a:r>
            <a:r>
              <a:rPr lang="he-IL" sz="1400" dirty="0" smtClean="0">
                <a:solidFill>
                  <a:schemeClr val="tx1"/>
                </a:solidFill>
              </a:rPr>
              <a:t> ממצפה </a:t>
            </a:r>
            <a:r>
              <a:rPr lang="he-IL" sz="1400" dirty="0" err="1" smtClean="0">
                <a:solidFill>
                  <a:schemeClr val="tx1"/>
                </a:solidFill>
              </a:rPr>
              <a:t>נפתוח</a:t>
            </a:r>
            <a:r>
              <a:rPr lang="he-IL" sz="1400" dirty="0" smtClean="0">
                <a:solidFill>
                  <a:schemeClr val="tx1"/>
                </a:solidFill>
              </a:rPr>
              <a:t> – יהודית </a:t>
            </a:r>
            <a:r>
              <a:rPr lang="he-IL" sz="1400" dirty="0" err="1" smtClean="0">
                <a:solidFill>
                  <a:schemeClr val="tx1"/>
                </a:solidFill>
              </a:rPr>
              <a:t>עליאיוף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אלכס גייפמן צבי  בין הערביים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404664"/>
            <a:ext cx="8820472" cy="5864675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292080" y="6597352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צבי בין הערביים – אלכס </a:t>
            </a:r>
            <a:r>
              <a:rPr lang="he-IL" sz="1400" dirty="0" err="1" smtClean="0">
                <a:solidFill>
                  <a:schemeClr val="tx1"/>
                </a:solidFill>
              </a:rPr>
              <a:t>גייפמן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אלכס גייפמן דו-שיח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764704"/>
            <a:ext cx="8501801" cy="5205184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508104" y="6381328"/>
            <a:ext cx="3312368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דו-שיח – אלכס </a:t>
            </a:r>
            <a:r>
              <a:rPr lang="he-IL" sz="1400" dirty="0" err="1" smtClean="0">
                <a:solidFill>
                  <a:schemeClr val="tx1"/>
                </a:solidFill>
              </a:rPr>
              <a:t>גיפמן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אסתר ד. רייז-מוסל - אור וצל בבוקר במצפה נפתוח 2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116632"/>
            <a:ext cx="8460432" cy="6345324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4788024" y="6597352"/>
            <a:ext cx="3816424" cy="2606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 smtClean="0">
                <a:solidFill>
                  <a:schemeClr val="tx1"/>
                </a:solidFill>
              </a:rPr>
              <a:t>אור וצל בבוקר במצפה </a:t>
            </a:r>
            <a:r>
              <a:rPr lang="he-IL" sz="1400" dirty="0" err="1" smtClean="0">
                <a:solidFill>
                  <a:schemeClr val="tx1"/>
                </a:solidFill>
              </a:rPr>
              <a:t>נפתוח</a:t>
            </a:r>
            <a:r>
              <a:rPr lang="he-IL" sz="1400" dirty="0" smtClean="0">
                <a:solidFill>
                  <a:schemeClr val="tx1"/>
                </a:solidFill>
              </a:rPr>
              <a:t> – אסתר ד. </a:t>
            </a:r>
            <a:r>
              <a:rPr lang="he-IL" sz="1400" dirty="0" err="1" smtClean="0">
                <a:solidFill>
                  <a:schemeClr val="tx1"/>
                </a:solidFill>
              </a:rPr>
              <a:t>רייז</a:t>
            </a:r>
            <a:r>
              <a:rPr lang="he-IL" sz="1400" dirty="0" smtClean="0">
                <a:solidFill>
                  <a:schemeClr val="tx1"/>
                </a:solidFill>
              </a:rPr>
              <a:t>-</a:t>
            </a:r>
            <a:r>
              <a:rPr lang="he-IL" sz="1400" dirty="0" err="1" smtClean="0">
                <a:solidFill>
                  <a:schemeClr val="tx1"/>
                </a:solidFill>
              </a:rPr>
              <a:t>מוסל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3427</TotalTime>
  <Words>231</Words>
  <Application>Microsoft Office PowerPoint</Application>
  <PresentationFormat>On-screen Show (4:3)</PresentationFormat>
  <Paragraphs>37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"גילוי הנסתר במצפה נפתוח"</dc:title>
  <dc:creator>Hilary</dc:creator>
  <cp:lastModifiedBy>Hilary</cp:lastModifiedBy>
  <cp:revision>352</cp:revision>
  <dcterms:created xsi:type="dcterms:W3CDTF">2011-12-25T12:47:05Z</dcterms:created>
  <dcterms:modified xsi:type="dcterms:W3CDTF">2012-03-15T04:34:16Z</dcterms:modified>
</cp:coreProperties>
</file>