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2" r:id="rId25"/>
    <p:sldId id="279" r:id="rId26"/>
    <p:sldId id="280" r:id="rId27"/>
    <p:sldId id="281" r:id="rId28"/>
    <p:sldId id="282" r:id="rId29"/>
    <p:sldId id="295" r:id="rId30"/>
    <p:sldId id="283" r:id="rId31"/>
    <p:sldId id="284" r:id="rId32"/>
    <p:sldId id="296" r:id="rId33"/>
    <p:sldId id="285" r:id="rId34"/>
    <p:sldId id="286" r:id="rId35"/>
    <p:sldId id="287" r:id="rId36"/>
    <p:sldId id="294" r:id="rId37"/>
    <p:sldId id="288" r:id="rId38"/>
    <p:sldId id="289" r:id="rId39"/>
    <p:sldId id="290" r:id="rId40"/>
    <p:sldId id="291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6834-B96E-4BCD-8352-9BE1C76FC035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HilaryDocumentsSave18Jul2011\RLS\exhibition 2 sid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88640"/>
            <a:ext cx="6732165" cy="6411249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- תמונה משפחתית 2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692696"/>
            <a:ext cx="8820522" cy="460851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תמונה משפחתית –אלכס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 אלכס גייפמן - משחקי גורים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497194" cy="511256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309320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משחק בין אחים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- משחקי כוח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2083" y="332656"/>
            <a:ext cx="8564331" cy="547260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508104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משחקי כוח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נחם גרנט - מרבד קיץ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8676456" cy="579252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מרבד קיץ – מנחם גרנט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- הצבוע נועץ מבט 2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548680"/>
            <a:ext cx="8632107" cy="468052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580112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הצבוע נועץ מבט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שועל וצבוע 2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8220237" cy="553496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23731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שועל וצבוע  1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צבוע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8742556" cy="54006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309320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שועל וצבוע 2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- ארץ הצבי ,נקבה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8604448" cy="607009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ארץ הצבי 1 –אלכס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- ארץ הצבי, זכר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532440" cy="623524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ארץ הצבי 2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 וילי לינדוור - רועים וצאת מרעיתם 200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8820472" cy="5869261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רועים וצאן מרעיתם – </a:t>
            </a:r>
            <a:r>
              <a:rPr lang="he-IL" sz="1400" dirty="0" err="1" smtClean="0">
                <a:solidFill>
                  <a:schemeClr val="tx1"/>
                </a:solidFill>
              </a:rPr>
              <a:t>וילי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r>
              <a:rPr lang="he-IL" sz="1400" dirty="0" err="1" smtClean="0">
                <a:solidFill>
                  <a:schemeClr val="tx1"/>
                </a:solidFill>
              </a:rPr>
              <a:t>לינדוור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16632"/>
            <a:ext cx="6264696" cy="6576447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שחור ולבן, פריחת העוזרר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676456" cy="611857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5436096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שחור ולבן, פריחת העוזרר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הילרי הרצברגר שיא פריחת עץ השקד 2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8636867" cy="406980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23731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שיא הפריחה של עץ השקד – הילרי </a:t>
            </a:r>
            <a:r>
              <a:rPr lang="he-IL" sz="1400" dirty="0" err="1" smtClean="0">
                <a:solidFill>
                  <a:schemeClr val="tx1"/>
                </a:solidFill>
              </a:rPr>
              <a:t>הרצברגר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נחם גרנט - שלוה זוהרת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460432" cy="56483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שלווה זוהרת  - מנחם גרנט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עמיר בלבן- קבוצת צבאים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116632"/>
            <a:ext cx="4700822" cy="626469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קבוצת צבאים – עמיר בלבן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פגש מוחות ביער קהילתי רמות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88640"/>
            <a:ext cx="8460432" cy="634532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4499992" y="6597352"/>
            <a:ext cx="4104456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מפגש מוחות ביער קהילתי רמות – אסתר ד. </a:t>
            </a:r>
            <a:r>
              <a:rPr lang="he-IL" sz="1400" dirty="0" err="1" smtClean="0">
                <a:solidFill>
                  <a:schemeClr val="tx1"/>
                </a:solidFill>
              </a:rPr>
              <a:t>רייז</a:t>
            </a:r>
            <a:r>
              <a:rPr lang="he-IL" sz="1400" dirty="0" smtClean="0">
                <a:solidFill>
                  <a:schemeClr val="tx1"/>
                </a:solidFill>
              </a:rPr>
              <a:t>-</a:t>
            </a:r>
            <a:r>
              <a:rPr lang="he-IL" sz="1400" dirty="0" err="1" smtClean="0">
                <a:solidFill>
                  <a:schemeClr val="tx1"/>
                </a:solidFill>
              </a:rPr>
              <a:t>מוסל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וילי לינדוור אורח בחצר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476671"/>
            <a:ext cx="8244408" cy="5489367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אורח בחצר – </a:t>
            </a:r>
            <a:r>
              <a:rPr lang="he-IL" sz="1400" dirty="0" err="1" smtClean="0">
                <a:solidFill>
                  <a:schemeClr val="tx1"/>
                </a:solidFill>
              </a:rPr>
              <a:t>וילי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r>
              <a:rPr lang="he-IL" sz="1400" dirty="0" err="1" smtClean="0">
                <a:solidFill>
                  <a:schemeClr val="tx1"/>
                </a:solidFill>
              </a:rPr>
              <a:t>לינדוור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- הבולבול מתבונן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450287" cy="561662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הבולבול מתבונן 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מבט שועלי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836712"/>
            <a:ext cx="8724299" cy="388843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מבט שועלי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חפש את השועל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8446716" cy="446449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חפש את השועל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5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403592" cy="607161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43808" y="645333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 אירוס הסרגל מביט לשמים – הילרי </a:t>
            </a:r>
            <a:r>
              <a:rPr lang="he-IL" sz="1400" dirty="0" err="1" smtClean="0"/>
              <a:t>הרצברגר</a:t>
            </a:r>
            <a:r>
              <a:rPr lang="he-IL" sz="1400" dirty="0" smtClean="0"/>
              <a:t> (פרח ברשימה האדומה)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הילרי הרצברגר מצפה נפתוח מהמרפסת 2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0129" y="476672"/>
            <a:ext cx="7987505" cy="597666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מצפה </a:t>
            </a:r>
            <a:r>
              <a:rPr lang="he-IL" sz="1400" dirty="0" err="1" smtClean="0">
                <a:solidFill>
                  <a:schemeClr val="tx1"/>
                </a:solidFill>
              </a:rPr>
              <a:t>נפתוח</a:t>
            </a:r>
            <a:r>
              <a:rPr lang="he-IL" sz="1400" dirty="0" smtClean="0">
                <a:solidFill>
                  <a:schemeClr val="tx1"/>
                </a:solidFill>
              </a:rPr>
              <a:t> מהמרפסת –הילרי </a:t>
            </a:r>
            <a:r>
              <a:rPr lang="he-IL" sz="1400" dirty="0" err="1" smtClean="0">
                <a:solidFill>
                  <a:schemeClr val="tx1"/>
                </a:solidFill>
              </a:rPr>
              <a:t>הרצברגר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סתר ד. רייז-מוסל -פטריות מצפה נפתוח ישמחו לבב אנוש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260648"/>
            <a:ext cx="7812360" cy="585927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פטריות מצפה </a:t>
            </a:r>
            <a:r>
              <a:rPr lang="he-IL" sz="1400" dirty="0" err="1" smtClean="0">
                <a:solidFill>
                  <a:schemeClr val="tx1"/>
                </a:solidFill>
              </a:rPr>
              <a:t>נפתוח</a:t>
            </a:r>
            <a:r>
              <a:rPr lang="he-IL" sz="1400" dirty="0" smtClean="0">
                <a:solidFill>
                  <a:schemeClr val="tx1"/>
                </a:solidFill>
              </a:rPr>
              <a:t> – אסתר ד. </a:t>
            </a:r>
            <a:r>
              <a:rPr lang="he-IL" sz="1400" dirty="0" err="1" smtClean="0">
                <a:solidFill>
                  <a:schemeClr val="tx1"/>
                </a:solidFill>
              </a:rPr>
              <a:t>רווז</a:t>
            </a:r>
            <a:r>
              <a:rPr lang="he-IL" sz="1400" dirty="0" smtClean="0">
                <a:solidFill>
                  <a:schemeClr val="tx1"/>
                </a:solidFill>
              </a:rPr>
              <a:t>-</a:t>
            </a:r>
            <a:r>
              <a:rPr lang="he-IL" sz="1400" dirty="0" err="1" smtClean="0">
                <a:solidFill>
                  <a:schemeClr val="tx1"/>
                </a:solidFill>
              </a:rPr>
              <a:t>מוסל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בי לינדין עדר צבאים במצפה נפתוח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620688"/>
            <a:ext cx="8482180" cy="432048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אל תפנו אלינו את הגב – אבי </a:t>
            </a:r>
            <a:r>
              <a:rPr lang="he-IL" sz="1400" dirty="0" err="1" smtClean="0">
                <a:solidFill>
                  <a:schemeClr val="tx1"/>
                </a:solidFill>
              </a:rPr>
              <a:t>לינדן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vi linden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570971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516216" y="638132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smtClean="0"/>
              <a:t>מרוץ הצבאים – אבי </a:t>
            </a:r>
            <a:r>
              <a:rPr lang="he-IL" sz="1400" dirty="0" err="1" smtClean="0"/>
              <a:t>לינדין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גיא שחר פסגת מצפה נפתוח בערפל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04664"/>
            <a:ext cx="8748464" cy="542988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מצפה נפתו אפוף ערפל – גיא שחר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יהודית עליאיוף- קוציץ סורי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8603990" cy="576064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היפה והחיה, קוציץ סורי – יהודית </a:t>
            </a:r>
            <a:r>
              <a:rPr lang="he-IL" sz="1400" dirty="0" err="1" smtClean="0">
                <a:solidFill>
                  <a:schemeClr val="tx1"/>
                </a:solidFill>
              </a:rPr>
              <a:t>עליאיוף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הילרי הרצברגר מרבד זוהר של תורמוס ההרים 2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16632"/>
            <a:ext cx="8172924" cy="643290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מרבד תורמוסים – הילרי </a:t>
            </a:r>
            <a:r>
              <a:rPr lang="he-IL" sz="1400" dirty="0" err="1" smtClean="0">
                <a:solidFill>
                  <a:schemeClr val="tx1"/>
                </a:solidFill>
              </a:rPr>
              <a:t>הרצברגר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9_p291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687922" cy="532859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יופי מושלם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נחם גרנט מיצפה הנקר 2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88640"/>
            <a:ext cx="7378325" cy="600960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מצפה הנקר – מנחם גרנט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פל מים ביער ברושים בנחל שמואל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188640"/>
            <a:ext cx="4587974" cy="6117299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מפל מים- אסתר ד. </a:t>
            </a:r>
            <a:r>
              <a:rPr lang="he-IL" sz="1400" dirty="0" err="1" smtClean="0">
                <a:solidFill>
                  <a:schemeClr val="tx1"/>
                </a:solidFill>
              </a:rPr>
              <a:t>רייז</a:t>
            </a:r>
            <a:r>
              <a:rPr lang="he-IL" sz="1400" dirty="0" smtClean="0">
                <a:solidFill>
                  <a:schemeClr val="tx1"/>
                </a:solidFill>
              </a:rPr>
              <a:t>-</a:t>
            </a:r>
            <a:r>
              <a:rPr lang="he-IL" sz="1400" dirty="0" err="1" smtClean="0">
                <a:solidFill>
                  <a:schemeClr val="tx1"/>
                </a:solidFill>
              </a:rPr>
              <a:t>מוסל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בי לינדין כדן נאה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640959" cy="576064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כדן נאה – אבי </a:t>
            </a:r>
            <a:r>
              <a:rPr lang="he-IL" sz="1400" dirty="0" err="1" smtClean="0">
                <a:solidFill>
                  <a:schemeClr val="tx1"/>
                </a:solidFill>
              </a:rPr>
              <a:t>לינדין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- ריקוד הצבאים 2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548680"/>
            <a:ext cx="8820472" cy="586467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ריקוד הצבאים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87546"/>
            <a:ext cx="8462351" cy="677045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31" y="1052736"/>
            <a:ext cx="911606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92080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עיריות ואורן – מנחם גרנט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מנחם גרנט-  עריות ואורן 2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620688"/>
            <a:ext cx="8748770" cy="584079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יהודית עליאיוף- ליפתא ממצפה נפתוח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332656"/>
            <a:ext cx="8748464" cy="585641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err="1" smtClean="0">
                <a:solidFill>
                  <a:schemeClr val="tx1"/>
                </a:solidFill>
              </a:rPr>
              <a:t>ליפתא</a:t>
            </a:r>
            <a:r>
              <a:rPr lang="he-IL" sz="1400" dirty="0" smtClean="0">
                <a:solidFill>
                  <a:schemeClr val="tx1"/>
                </a:solidFill>
              </a:rPr>
              <a:t> ממצפה </a:t>
            </a:r>
            <a:r>
              <a:rPr lang="he-IL" sz="1400" dirty="0" err="1" smtClean="0">
                <a:solidFill>
                  <a:schemeClr val="tx1"/>
                </a:solidFill>
              </a:rPr>
              <a:t>נפתוח</a:t>
            </a:r>
            <a:r>
              <a:rPr lang="he-IL" sz="1400" dirty="0" smtClean="0">
                <a:solidFill>
                  <a:schemeClr val="tx1"/>
                </a:solidFill>
              </a:rPr>
              <a:t> – יהודית </a:t>
            </a:r>
            <a:r>
              <a:rPr lang="he-IL" sz="1400" dirty="0" err="1" smtClean="0">
                <a:solidFill>
                  <a:schemeClr val="tx1"/>
                </a:solidFill>
              </a:rPr>
              <a:t>עליאיוף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צבי  בין הערביים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8820472" cy="586467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צבי בין הערביים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דו-שיח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764704"/>
            <a:ext cx="8501801" cy="520518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508104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דו-שיח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סתר ד. רייז-מוסל - אור וצל בבוקר במצפה נפתוח 2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16632"/>
            <a:ext cx="8460432" cy="634532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4788024" y="6597352"/>
            <a:ext cx="3816424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אור וצל בבוקר במצפה </a:t>
            </a:r>
            <a:r>
              <a:rPr lang="he-IL" sz="1400" dirty="0" err="1" smtClean="0">
                <a:solidFill>
                  <a:schemeClr val="tx1"/>
                </a:solidFill>
              </a:rPr>
              <a:t>נפתוח</a:t>
            </a:r>
            <a:r>
              <a:rPr lang="he-IL" sz="1400" dirty="0" smtClean="0">
                <a:solidFill>
                  <a:schemeClr val="tx1"/>
                </a:solidFill>
              </a:rPr>
              <a:t> – אסתר ד. </a:t>
            </a:r>
            <a:r>
              <a:rPr lang="he-IL" sz="1400" dirty="0" err="1" smtClean="0">
                <a:solidFill>
                  <a:schemeClr val="tx1"/>
                </a:solidFill>
              </a:rPr>
              <a:t>רייז</a:t>
            </a:r>
            <a:r>
              <a:rPr lang="he-IL" sz="1400" dirty="0" smtClean="0">
                <a:solidFill>
                  <a:schemeClr val="tx1"/>
                </a:solidFill>
              </a:rPr>
              <a:t>-</a:t>
            </a:r>
            <a:r>
              <a:rPr lang="he-IL" sz="1400" dirty="0" err="1" smtClean="0">
                <a:solidFill>
                  <a:schemeClr val="tx1"/>
                </a:solidFill>
              </a:rPr>
              <a:t>מוסל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231</Words>
  <Application>Microsoft Office PowerPoint</Application>
  <PresentationFormat>‫הצגה על המסך (4:3)</PresentationFormat>
  <Paragraphs>37</Paragraphs>
  <Slides>41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2" baseType="lpstr"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"גילוי הנסתר במצפה נפתוח"</dc:title>
  <dc:creator>Hilary</dc:creator>
  <cp:lastModifiedBy>Ilan Herzberger</cp:lastModifiedBy>
  <cp:revision>352</cp:revision>
  <dcterms:created xsi:type="dcterms:W3CDTF">2011-12-25T12:47:05Z</dcterms:created>
  <dcterms:modified xsi:type="dcterms:W3CDTF">2013-03-11T18:09:59Z</dcterms:modified>
</cp:coreProperties>
</file>